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2449"/>
  </p:normalViewPr>
  <p:slideViewPr>
    <p:cSldViewPr snapToGrid="0" snapToObjects="1">
      <p:cViewPr varScale="1">
        <p:scale>
          <a:sx n="118" d="100"/>
          <a:sy n="118" d="100"/>
        </p:scale>
        <p:origin x="9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DB209-EADB-374E-820A-E58CD4C5D057}" type="datetimeFigureOut">
              <a:rPr lang="en-US" smtClean="0"/>
              <a:t>3/8/20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3208F9-1CE2-414C-94F2-2F570E111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94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Activity:</a:t>
            </a:r>
          </a:p>
          <a:p>
            <a:endParaRPr lang="en-US" dirty="0"/>
          </a:p>
          <a:p>
            <a:r>
              <a:rPr lang="en-US" dirty="0"/>
              <a:t>Using your whiteboarding skills, in groups of 3, spend 10minutes drawing up the network diagrams from yesterday as a review.</a:t>
            </a:r>
          </a:p>
          <a:p>
            <a:r>
              <a:rPr lang="en-US" dirty="0"/>
              <a:t>White down any questions you still have from yesterday and lets answer as a group after the 10mins.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3208F9-1CE2-414C-94F2-2F570E1119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077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 for steps on setting up a TLS cert for our load balancer using AWS Cert manager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3208F9-1CE2-414C-94F2-2F570E1119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80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3/8/20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0A699-A488-7C43-AE11-6C18EBB70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2" y="639097"/>
            <a:ext cx="4961534" cy="3781101"/>
          </a:xfrm>
        </p:spPr>
        <p:txBody>
          <a:bodyPr>
            <a:normAutofit/>
          </a:bodyPr>
          <a:lstStyle/>
          <a:p>
            <a:r>
              <a:rPr lang="en-US" dirty="0"/>
              <a:t>Cloud Network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96EB7F-4234-E24F-A6CB-9574FB0040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4961535" cy="785656"/>
          </a:xfrm>
        </p:spPr>
        <p:txBody>
          <a:bodyPr>
            <a:normAutofit/>
          </a:bodyPr>
          <a:lstStyle/>
          <a:p>
            <a:r>
              <a:rPr lang="en-US" dirty="0"/>
              <a:t>With AWS							Day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68CD94-5ABD-3B45-A319-96397AD75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3" r="5330"/>
          <a:stretch/>
        </p:blipFill>
        <p:spPr>
          <a:xfrm>
            <a:off x="6100916" y="10"/>
            <a:ext cx="6091084" cy="6857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29795E-5135-AB42-9C02-641924FB3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4858" y="34290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382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5AA53-23DF-8147-B77C-1C8C3E704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0B236-BD58-E146-827C-3864FD2855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7CE1E0B-7B4C-3940-B607-66EC706C7D9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 Day 2:</a:t>
            </a:r>
          </a:p>
          <a:p>
            <a:pPr lvl="1"/>
            <a:r>
              <a:rPr lang="en-US" dirty="0"/>
              <a:t>Express AWS Primer</a:t>
            </a:r>
          </a:p>
          <a:p>
            <a:r>
              <a:rPr lang="en-US" dirty="0"/>
              <a:t>Morning Tea 10:15am-10:30am</a:t>
            </a:r>
          </a:p>
          <a:p>
            <a:pPr lvl="1"/>
            <a:r>
              <a:rPr lang="en-US" dirty="0"/>
              <a:t>Express Networking Primer</a:t>
            </a:r>
          </a:p>
          <a:p>
            <a:r>
              <a:rPr lang="en-US" dirty="0"/>
              <a:t>Lunch 12pm-12:45pm</a:t>
            </a:r>
          </a:p>
          <a:p>
            <a:pPr lvl="1"/>
            <a:r>
              <a:rPr lang="en-US" dirty="0"/>
              <a:t>Setting up our Cloud Network</a:t>
            </a:r>
          </a:p>
          <a:p>
            <a:r>
              <a:rPr lang="en-US" dirty="0"/>
              <a:t>Afternoon Tea 2pm-2.15pm</a:t>
            </a:r>
          </a:p>
          <a:p>
            <a:pPr lvl="1"/>
            <a:r>
              <a:rPr lang="en-US" dirty="0"/>
              <a:t>Network Testing</a:t>
            </a:r>
          </a:p>
          <a:p>
            <a:pPr lvl="1"/>
            <a:r>
              <a:rPr lang="en-US" dirty="0"/>
              <a:t>Whiteboarding</a:t>
            </a:r>
          </a:p>
          <a:p>
            <a:r>
              <a:rPr lang="en-US" dirty="0"/>
              <a:t>Wrap-Up by 4pm</a:t>
            </a:r>
          </a:p>
        </p:txBody>
      </p:sp>
    </p:spTree>
    <p:extLst>
      <p:ext uri="{BB962C8B-B14F-4D97-AF65-F5344CB8AC3E}">
        <p14:creationId xmlns:p14="http://schemas.microsoft.com/office/powerpoint/2010/main" val="2221206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726B48-0551-6C4A-BD3D-8EFFC5AE0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4961534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What have we done so far?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5FF1F2-7E12-D44F-B0C2-F83F390F0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154" r="5029"/>
          <a:stretch/>
        </p:blipFill>
        <p:spPr>
          <a:xfrm>
            <a:off x="6100916" y="10"/>
            <a:ext cx="609108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317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DAF74-4533-A643-A718-F8C07D689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D6A96-5152-934C-B162-366CB74F8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Introduce some new players:</a:t>
            </a:r>
          </a:p>
          <a:p>
            <a:pPr lvl="1"/>
            <a:r>
              <a:rPr lang="en-US" dirty="0"/>
              <a:t>AWS WAF V2</a:t>
            </a:r>
          </a:p>
          <a:p>
            <a:pPr lvl="1"/>
            <a:r>
              <a:rPr lang="en-US" dirty="0"/>
              <a:t>AWS Certificate Manager/SSL</a:t>
            </a:r>
          </a:p>
          <a:p>
            <a:pPr lvl="1"/>
            <a:r>
              <a:rPr lang="en-US" dirty="0" err="1"/>
              <a:t>Cloudformation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Threat Modeling in the Cloud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Putting it all together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400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DE4A-A30B-E249-B5C7-903D0D9DE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more key terms to learn!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3FDE8F-2D6A-A642-A79B-4F184273B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4729" y="2224216"/>
            <a:ext cx="5189856" cy="4300152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Transport Layer Security (TLS) certificate</a:t>
            </a:r>
          </a:p>
          <a:p>
            <a:pPr>
              <a:buFont typeface="+mj-lt"/>
              <a:buAutoNum type="arabicPeriod"/>
            </a:pPr>
            <a:r>
              <a:rPr lang="en-US" dirty="0"/>
              <a:t>AWS Certificate Manager (ACM)</a:t>
            </a:r>
          </a:p>
          <a:p>
            <a:pPr>
              <a:buFont typeface="+mj-lt"/>
              <a:buAutoNum type="arabicPeriod"/>
            </a:pPr>
            <a:r>
              <a:rPr lang="en-US" dirty="0"/>
              <a:t>Certificate Authority (CA)</a:t>
            </a:r>
          </a:p>
          <a:p>
            <a:pPr>
              <a:buFont typeface="+mj-lt"/>
              <a:buAutoNum type="arabicPeriod"/>
            </a:pPr>
            <a:r>
              <a:rPr lang="en-US" dirty="0"/>
              <a:t>Port 443</a:t>
            </a:r>
          </a:p>
          <a:p>
            <a:pPr>
              <a:buFont typeface="+mj-lt"/>
              <a:buAutoNum type="arabicPeriod"/>
            </a:pPr>
            <a:r>
              <a:rPr lang="en-US" dirty="0"/>
              <a:t>Port 80</a:t>
            </a:r>
          </a:p>
          <a:p>
            <a:pPr>
              <a:buFont typeface="+mj-lt"/>
              <a:buAutoNum type="arabicPeriod"/>
            </a:pPr>
            <a:r>
              <a:rPr lang="en-US" dirty="0"/>
              <a:t>Private Certificate</a:t>
            </a:r>
          </a:p>
          <a:p>
            <a:pPr>
              <a:buFont typeface="+mj-lt"/>
              <a:buAutoNum type="arabicPeriod"/>
            </a:pPr>
            <a:r>
              <a:rPr lang="en-US" dirty="0"/>
              <a:t>Public Certificate</a:t>
            </a:r>
          </a:p>
          <a:p>
            <a:pPr>
              <a:buFont typeface="+mj-lt"/>
              <a:buAutoNum type="arabicPeriod"/>
            </a:pPr>
            <a:r>
              <a:rPr lang="en-AU" dirty="0"/>
              <a:t>RSA keys with a 2048-bit modulus</a:t>
            </a:r>
          </a:p>
          <a:p>
            <a:pPr>
              <a:buFont typeface="+mj-lt"/>
              <a:buAutoNum type="arabicPeriod"/>
            </a:pPr>
            <a:r>
              <a:rPr lang="en-AU" dirty="0"/>
              <a:t>SHA-256</a:t>
            </a:r>
            <a:endParaRPr lang="en-US" dirty="0"/>
          </a:p>
          <a:p>
            <a:pPr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C51FA1-5BF3-D14B-AD1F-58551AA702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7415" y="2224216"/>
            <a:ext cx="5848066" cy="4300152"/>
          </a:xfrm>
        </p:spPr>
        <p:txBody>
          <a:bodyPr>
            <a:normAutofit/>
          </a:bodyPr>
          <a:lstStyle/>
          <a:p>
            <a:pPr>
              <a:buFont typeface="+mj-lt"/>
              <a:buAutoNum type="alphaUcPeriod"/>
            </a:pPr>
            <a:r>
              <a:rPr lang="en-US" dirty="0"/>
              <a:t>Public Key Cryptography (encryption based on public and private keys)</a:t>
            </a:r>
          </a:p>
          <a:p>
            <a:pPr>
              <a:buFont typeface="+mj-lt"/>
              <a:buAutoNum type="alphaUcPeriod"/>
            </a:pPr>
            <a:r>
              <a:rPr lang="en-US" dirty="0"/>
              <a:t>Encryption using a ‘hash’</a:t>
            </a:r>
          </a:p>
          <a:p>
            <a:pPr>
              <a:buFont typeface="+mj-lt"/>
              <a:buAutoNum type="alphaUcPeriod"/>
            </a:pPr>
            <a:r>
              <a:rPr lang="en-US" dirty="0"/>
              <a:t>Access point for HTTP web traffic</a:t>
            </a:r>
          </a:p>
          <a:p>
            <a:pPr>
              <a:buFont typeface="+mj-lt"/>
              <a:buAutoNum type="alphaUcPeriod"/>
            </a:pPr>
            <a:r>
              <a:rPr lang="en-US" dirty="0"/>
              <a:t>Access point for HTTPS web traffic</a:t>
            </a:r>
          </a:p>
          <a:p>
            <a:pPr>
              <a:buFont typeface="+mj-lt"/>
              <a:buAutoNum type="alphaUcPeriod"/>
            </a:pPr>
            <a:r>
              <a:rPr lang="en-US" dirty="0"/>
              <a:t>AWS service that allows you to create SSL/TLS certificates</a:t>
            </a:r>
          </a:p>
          <a:p>
            <a:pPr>
              <a:buFont typeface="+mj-lt"/>
              <a:buAutoNum type="alphaUcPeriod"/>
            </a:pPr>
            <a:endParaRPr lang="en-US" dirty="0"/>
          </a:p>
          <a:p>
            <a:pPr>
              <a:buFont typeface="+mj-lt"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52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E61B3FA-2063-7548-9CC0-DD588D688C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40000"/>
          </a:blip>
          <a:srcRect t="89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10F794-5A6F-124A-8DE6-25562B3A8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Let’s encrypt! </a:t>
            </a:r>
          </a:p>
        </p:txBody>
      </p:sp>
    </p:spTree>
    <p:extLst>
      <p:ext uri="{BB962C8B-B14F-4D97-AF65-F5344CB8AC3E}">
        <p14:creationId xmlns:p14="http://schemas.microsoft.com/office/powerpoint/2010/main" val="2807815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501D09-B71F-F548-9820-A9433668A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4961534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/>
              <a:t>Account Clean 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B2BC4-DB34-4248-A2D8-432109864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001" y="5280847"/>
            <a:ext cx="4961535" cy="7856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/>
              <a:t>This is important, otherwise your account will incur costs!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BE630-B028-AA4D-93CA-6B7AA80DA7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39" r="-2" b="-2"/>
          <a:stretch/>
        </p:blipFill>
        <p:spPr>
          <a:xfrm>
            <a:off x="6100916" y="10"/>
            <a:ext cx="6091084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A2F583-BEFF-434D-A003-64A07CA8D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9823" y="2227309"/>
            <a:ext cx="1557810" cy="183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073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238</Words>
  <Application>Microsoft Macintosh PowerPoint</Application>
  <PresentationFormat>Widescreen</PresentationFormat>
  <Paragraphs>48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Century Gothic</vt:lpstr>
      <vt:lpstr>Wingdings 2</vt:lpstr>
      <vt:lpstr>Quotable</vt:lpstr>
      <vt:lpstr>Cloud Network Security</vt:lpstr>
      <vt:lpstr>Today’s Agenda</vt:lpstr>
      <vt:lpstr>What have we done so far?</vt:lpstr>
      <vt:lpstr>Today</vt:lpstr>
      <vt:lpstr>Some more key terms to learn!</vt:lpstr>
      <vt:lpstr>Let’s encrypt! </vt:lpstr>
      <vt:lpstr>Account Clean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Network Security</dc:title>
  <dc:creator>Franca Moretto</dc:creator>
  <cp:lastModifiedBy>Franca Moretto</cp:lastModifiedBy>
  <cp:revision>5</cp:revision>
  <dcterms:created xsi:type="dcterms:W3CDTF">2020-02-23T05:26:03Z</dcterms:created>
  <dcterms:modified xsi:type="dcterms:W3CDTF">2020-03-08T04:03:33Z</dcterms:modified>
</cp:coreProperties>
</file>